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openxmlformats.org/package/2006/relationships/metadata/extended-properties" Target="docProps/app0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-14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15/04/19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4491" TargetMode="External"/><Relationship Id="rId4" Type="http://schemas.openxmlformats.org/officeDocument/2006/relationships/hyperlink" Target="https://commons.wikimedia.org/w/index.php?curid=26804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iki/File:Official_portrait_of_Barack_Obama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rPr/>
              <a:t>Public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John D. Muccigrosso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Tuesday, 16 April 2019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nd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9356" y="459846"/>
            <a:ext cx="6170458" cy="56615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7" y="678820"/>
            <a:ext cx="8345287" cy="55569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-gun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614816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96254"/>
            <a:ext cx="8229600" cy="629909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dirty="0" smtClean="0"/>
              <a:t>Make </a:t>
            </a:r>
            <a:r>
              <a:rPr dirty="0"/>
              <a:t>it work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tera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9485" y="700718"/>
            <a:ext cx="7765584" cy="542068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m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Rome-ward Bound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Image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AutoNum type="arabicPeriod"/>
            </a:pPr>
            <a:r>
              <a:rPr lang="en-US" sz="2000" dirty="0" smtClean="0"/>
              <a:t>Obama</a:t>
            </a:r>
            <a:r>
              <a:rPr lang="en-US" sz="2000" dirty="0"/>
              <a:t>: Pete Souza, </a:t>
            </a:r>
            <a:r>
              <a:rPr lang="en-US" sz="2000" dirty="0">
                <a:hlinkClick r:id="rId2"/>
              </a:rPr>
              <a:t>The Obama-Biden Transition Project</a:t>
            </a:r>
            <a:r>
              <a:rPr lang="en-US" sz="2000" dirty="0"/>
              <a:t>, Creative Commons Attribution 3.0 </a:t>
            </a:r>
            <a:r>
              <a:rPr lang="en-US" sz="2000" dirty="0" smtClean="0"/>
              <a:t>License.</a:t>
            </a:r>
            <a:endParaRPr lang="en-US" sz="2000" dirty="0"/>
          </a:p>
          <a:p>
            <a:pPr lvl="1">
              <a:buAutoNum type="arabicPeriod"/>
            </a:pPr>
            <a:r>
              <a:rPr sz="2000" dirty="0" smtClean="0"/>
              <a:t>Helicopter</a:t>
            </a:r>
            <a:r>
              <a:rPr sz="2000" dirty="0"/>
              <a:t>: Raimond Spekking / CC BY-SA 4.0 (via </a:t>
            </a:r>
            <a:r>
              <a:rPr sz="2000" dirty="0">
                <a:hlinkClick r:id="rId3"/>
              </a:rPr>
              <a:t>Wikimedia Commons</a:t>
            </a:r>
            <a:r>
              <a:rPr sz="2000" dirty="0"/>
              <a:t>), CC BY-SA </a:t>
            </a:r>
            <a:r>
              <a:rPr sz="2000" dirty="0" smtClean="0"/>
              <a:t>4.0</a:t>
            </a:r>
            <a:r>
              <a:rPr lang="en-US" sz="2000" dirty="0" smtClean="0"/>
              <a:t>.</a:t>
            </a:r>
            <a:endParaRPr sz="2000" dirty="0"/>
          </a:p>
          <a:p>
            <a:pPr lvl="1">
              <a:buAutoNum type="arabicPeriod"/>
            </a:pPr>
            <a:r>
              <a:rPr sz="2000" dirty="0"/>
              <a:t>Snowplow: By Jeroen Kransen, Netherlands - </a:t>
            </a:r>
            <a:r>
              <a:rPr sz="2000" dirty="0">
                <a:hlinkClick r:id="rId4"/>
              </a:rPr>
              <a:t>Own work</a:t>
            </a:r>
            <a:r>
              <a:rPr sz="2000" dirty="0"/>
              <a:t>, CC BY-SA </a:t>
            </a:r>
            <a:r>
              <a:rPr sz="2000" dirty="0" smtClean="0"/>
              <a:t>2.5</a:t>
            </a:r>
            <a:r>
              <a:rPr lang="en-US" sz="2000" dirty="0" smtClean="0"/>
              <a:t>.</a:t>
            </a:r>
            <a:endParaRPr sz="2000" dirty="0" smtClean="0"/>
          </a:p>
          <a:p>
            <a:pPr lvl="1">
              <a:buAutoNum type="arabicPeriod"/>
            </a:pPr>
            <a:r>
              <a:rPr sz="2000" dirty="0" smtClean="0"/>
              <a:t>Tuition</a:t>
            </a:r>
            <a:r>
              <a:rPr lang="en-US" sz="2000" dirty="0" smtClean="0"/>
              <a:t> &amp; discounting</a:t>
            </a:r>
            <a:r>
              <a:rPr sz="2000" dirty="0" smtClean="0"/>
              <a:t>: Ma, Jennifer, Sandy Baum, Mattea Pender, and C. J. Libassi. 2018. “Trends in College Pricing 2018.” Trends in Higher Education Series. New York: The College Board.</a:t>
            </a:r>
            <a:endParaRPr lang="en-US" sz="2000" dirty="0" smtClean="0"/>
          </a:p>
          <a:p>
            <a:pPr lvl="1">
              <a:buAutoNum type="arabicPeriod"/>
            </a:pPr>
            <a:r>
              <a:rPr lang="en-US" sz="2000" dirty="0" smtClean="0"/>
              <a:t>Beach volleyball: Amherst College website.</a:t>
            </a:r>
          </a:p>
          <a:p>
            <a:pPr lvl="1">
              <a:buFont typeface="Arial"/>
              <a:buAutoNum type="arabicPeriod"/>
            </a:pPr>
            <a:r>
              <a:rPr lang="en-US" sz="2000" dirty="0"/>
              <a:t>Tim Gunn: NBC </a:t>
            </a:r>
            <a:r>
              <a:rPr lang="en-US" sz="2000" dirty="0" smtClean="0"/>
              <a:t>News.</a:t>
            </a:r>
          </a:p>
          <a:p>
            <a:pPr lvl="1">
              <a:buFont typeface="Arial"/>
              <a:buAutoNum type="arabicPeriod"/>
            </a:pPr>
            <a:r>
              <a:rPr lang="en-US" sz="2000" dirty="0" smtClean="0"/>
              <a:t>Rome street: </a:t>
            </a:r>
            <a:r>
              <a:rPr lang="en-US" sz="2000" smtClean="0"/>
              <a:t>Google maps.</a:t>
            </a:r>
            <a:endParaRPr lang="en-US" sz="2000" dirty="0"/>
          </a:p>
          <a:p>
            <a:pPr lvl="1">
              <a:buAutoNum type="arabicPeriod"/>
            </a:pP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About 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Closing or Closed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Marylhurst University</a:t>
            </a:r>
          </a:p>
          <a:p>
            <a:pPr lvl="1"/>
            <a:r>
              <a:rPr dirty="0"/>
              <a:t>Hampshire College</a:t>
            </a:r>
          </a:p>
          <a:p>
            <a:pPr lvl="1"/>
            <a:r>
              <a:rPr dirty="0"/>
              <a:t>College of St. Joseph (VT)</a:t>
            </a:r>
          </a:p>
          <a:p>
            <a:pPr lvl="1"/>
            <a:r>
              <a:rPr dirty="0"/>
              <a:t>Green Mountain College</a:t>
            </a:r>
          </a:p>
          <a:p>
            <a:pPr lvl="1"/>
            <a:r>
              <a:rPr dirty="0"/>
              <a:t>Mount Ida College</a:t>
            </a:r>
          </a:p>
          <a:p>
            <a:pPr lvl="1"/>
            <a:r>
              <a:rPr dirty="0"/>
              <a:t>Wheeling </a:t>
            </a:r>
            <a:r>
              <a:rPr strike="sngStrike" dirty="0"/>
              <a:t>Jesuit</a:t>
            </a:r>
            <a:r>
              <a:rPr dirty="0"/>
              <a:t> University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icial_portrait_of_Barack_Obama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2800" y="1600200"/>
            <a:ext cx="3327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lang="en-US" sz="2000" dirty="0" smtClean="0"/>
              <a:t>“</a:t>
            </a:r>
            <a:r>
              <a:rPr sz="2000" dirty="0" smtClean="0"/>
              <a:t>But </a:t>
            </a:r>
            <a:r>
              <a:rPr sz="2000" dirty="0"/>
              <a:t>I promise you, folks can make a lot more, potentially, with skilled manufacturing or the trades than they might with an art history degree</a:t>
            </a:r>
            <a:r>
              <a:rPr sz="2000" dirty="0" smtClean="0"/>
              <a:t>.</a:t>
            </a:r>
            <a:r>
              <a:rPr lang="en-US" sz="2000" dirty="0" smtClean="0"/>
              <a:t>"</a:t>
            </a:r>
            <a:endParaRPr sz="2000" dirty="0"/>
          </a:p>
          <a:p>
            <a:pPr marL="1270000" lvl="0" indent="0">
              <a:buNone/>
            </a:pPr>
            <a:endParaRPr lang="en-US" sz="2000" dirty="0" smtClean="0"/>
          </a:p>
          <a:p>
            <a:pPr marL="1270000" lvl="0" indent="0">
              <a:buNone/>
            </a:pPr>
            <a:r>
              <a:rPr sz="2000" dirty="0" smtClean="0"/>
              <a:t>Barack Obama</a:t>
            </a:r>
            <a:endParaRPr lang="en-US" sz="2000" dirty="0" smtClean="0"/>
          </a:p>
          <a:p>
            <a:pPr marL="1270000" lvl="0" indent="0">
              <a:buNone/>
            </a:pPr>
            <a:r>
              <a:rPr sz="1600" dirty="0" smtClean="0"/>
              <a:t>January </a:t>
            </a:r>
            <a:r>
              <a:rPr sz="1600" dirty="0"/>
              <a:t>30, 2014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umaniti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600200"/>
            <a:ext cx="7543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i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81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Tuition going up</a:t>
            </a:r>
            <a:r>
              <a:rPr lang="mr-IN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scou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600200"/>
            <a:ext cx="429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Discount going up</a:t>
            </a:r>
            <a:r>
              <a:rPr lang="mr-IN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ll_206L3_(D-HASA)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600200"/>
            <a:ext cx="6083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Helicopter </a:t>
            </a:r>
            <a:r>
              <a:rPr lang="en-US" dirty="0" smtClean="0"/>
              <a:t>parents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eeuwschuiver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600200"/>
            <a:ext cx="601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Snowplow </a:t>
            </a:r>
            <a:r>
              <a:rPr lang="en-US" dirty="0" smtClean="0"/>
              <a:t>parents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200</Words>
  <Application>Microsoft Macintosh PowerPoint</Application>
  <PresentationFormat>On-screen Show (4:3)</PresentationFormat>
  <Paragraphs>30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Public Presentation</vt:lpstr>
      <vt:lpstr>About Me</vt:lpstr>
      <vt:lpstr>Closing or Closed</vt:lpstr>
      <vt:lpstr>PowerPoint Presentation</vt:lpstr>
      <vt:lpstr>A Response</vt:lpstr>
      <vt:lpstr>Tuition going up…</vt:lpstr>
      <vt:lpstr>Discount going up…</vt:lpstr>
      <vt:lpstr>Helicopter parents</vt:lpstr>
      <vt:lpstr>Snowplow parents</vt:lpstr>
      <vt:lpstr>PowerPoint Presentation</vt:lpstr>
      <vt:lpstr>PowerPoint Presentation</vt:lpstr>
      <vt:lpstr>PowerPoint Presentation</vt:lpstr>
      <vt:lpstr>PowerPoint Presentation</vt:lpstr>
      <vt:lpstr>Rome-ward Bound</vt:lpstr>
      <vt:lpstr>Image credits</vt:lpstr>
    </vt:vector>
  </TitlesOfParts>
  <LinksUpToDate>false</LinksUpToDate>
  <SharedDoc>false</SharedDoc>
  <HyperlinksChanged>false</HyperlinksChanged>
  <AppVersion>14.0000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Presentation</dc:title>
  <dc:creator>John D. Muccigrosso</dc:creator>
  <cp:keywords/>
  <cp:lastModifiedBy>John</cp:lastModifiedBy>
  <cp:revision>6</cp:revision>
  <dcterms:created xsi:type="dcterms:W3CDTF">2019-04-16T02:04:33Z</dcterms:created>
  <dcterms:modified xsi:type="dcterms:W3CDTF">2019-04-16T02:17:48Z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/Users/john_muccigrosso/Documents/github/local/miscellaneous/My Library.json</vt:lpwstr>
  </property>
  <property fmtid="{D5CDD505-2E9C-101B-9397-08002B2CF9AE}" pid="3" name="csl">
    <vt:lpwstr>/Users/john_muccigrosso/Documents/github/local/temples/chicago-author-date.csl</vt:lpwstr>
  </property>
  <property fmtid="{D5CDD505-2E9C-101B-9397-08002B2CF9AE}" pid="4" name="date">
    <vt:lpwstr>Tuesday, 16 April 2019</vt:lpwstr>
  </property>
</Properties>
</file>